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CA2"/>
    <a:srgbClr val="0000E2"/>
    <a:srgbClr val="050BAF"/>
    <a:srgbClr val="031ED4"/>
    <a:srgbClr val="65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22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2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8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01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5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2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42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5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11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64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BDC06-9805-4E46-BC03-84C0432115CD}" type="datetimeFigureOut">
              <a:rPr lang="en-GB" smtClean="0"/>
              <a:t>29/06/2014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6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14" y="0"/>
            <a:ext cx="12219214" cy="7131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Webdatamanagement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B. Nederstigt, A. Sen, M. </a:t>
            </a:r>
            <a:r>
              <a:rPr lang="en-GB" dirty="0" err="1" smtClean="0">
                <a:solidFill>
                  <a:schemeClr val="bg1"/>
                </a:solidFill>
              </a:rPr>
              <a:t>Voinea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Graph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smtClean="0">
                <a:solidFill>
                  <a:schemeClr val="bg1"/>
                </a:solidFill>
              </a:rPr>
              <a:t>eXist – eXist – Hadoop – Graph analysis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Webdatamanagement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0600" y="517525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214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21298" y="-74645"/>
            <a:ext cx="12428376" cy="64194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Movie lookup &amp; Shakespeare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eXist applications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XQuery – XSLT – JQuery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Most difficult: Displaying character lines</a:t>
            </a:r>
          </a:p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43" y="3732239"/>
            <a:ext cx="3522756" cy="1300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24" y="2123220"/>
            <a:ext cx="4314825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189" y="4450702"/>
            <a:ext cx="1636018" cy="18366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Webdatamanagement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4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29539" cy="1325563"/>
          </a:xfrm>
          <a:solidFill>
            <a:srgbClr val="031ED4"/>
          </a:solidFill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smtClean="0">
                <a:solidFill>
                  <a:schemeClr val="bg1"/>
                </a:solidFill>
              </a:rPr>
              <a:t>eXist – eXist – Hadoop - </a:t>
            </a:r>
            <a:r>
              <a:rPr lang="en-GB" sz="4400" dirty="0" err="1" smtClean="0">
                <a:solidFill>
                  <a:schemeClr val="bg1"/>
                </a:solidFill>
              </a:rPr>
              <a:t>Giraph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Webdatamanagement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6" descr="http://www.cfa.arizona.edu/symphony/images/ArizonaSymphony2011aerialSerrano_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0600" y="502609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Music XML Online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740" y="6413232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Webdatamanagement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2155371"/>
            <a:ext cx="4629539" cy="923330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eXist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Conversion on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Everything else using xml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4825482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4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65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Hadoop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952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76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Webdatamanagement</vt:lpstr>
      <vt:lpstr>PowerPoint Presentation</vt:lpstr>
      <vt:lpstr>PowerPoint Presentation</vt:lpstr>
      <vt:lpstr>Movie lookup &amp; Shakespeare</vt:lpstr>
      <vt:lpstr>This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Webdatamanagement</dc:title>
  <dc:creator>bouke</dc:creator>
  <cp:lastModifiedBy>bouke</cp:lastModifiedBy>
  <cp:revision>20</cp:revision>
  <dcterms:created xsi:type="dcterms:W3CDTF">2014-06-29T10:42:03Z</dcterms:created>
  <dcterms:modified xsi:type="dcterms:W3CDTF">2014-06-29T13:00:59Z</dcterms:modified>
</cp:coreProperties>
</file>